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A75717-F7A7-4C4A-895D-374F36BE33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15B64E3-72A7-4BA3-A598-AAE19E013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789618-85CA-4785-B2CC-892FB7CE6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A8B846-018C-4A6A-A3A1-33353A13A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C8A9A8-2AFC-4F0D-BEE8-CCEC2ABF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455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24CF36-A509-4636-AF18-E2DC1D921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B187C56-FE46-400B-AE66-7BC7B7759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AC2080-7A52-401D-A6B5-AC0DEE14B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337D16-04F3-4648-BA88-A41C3AD9D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488818-B790-4AF3-904C-35486366E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931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9C05348-B7C8-4508-BC2B-8E17A57AC3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ECB8DB-29C3-4D5F-9F67-660E4463F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723690-2915-4DDF-B896-72E9236CE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A27611-3381-4187-9C19-9FDA145F7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57B13F-7CC2-4706-9DE2-D7D27C91A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70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C360C-2947-4B63-A86D-DA8CF48C8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290DF8-EBE6-49CA-8271-13906CB0E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4BB0B9-1115-43A5-8232-6BCAEB221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A80838-8389-4552-B8FE-8FE0967E8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2976F4-2110-4590-A2EB-C444D1211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89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580920-3DDD-4F35-A9B1-851062D4D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E244A7-1F5A-499B-B16A-CC089B3C9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1535B6-8D8C-475A-BAAE-E89499070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81583D-CB5E-4A72-A7DF-FACAADF4E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7C293E-8EDF-4CA3-8E5B-AEA515527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961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25AC0F-E6C9-40D1-B157-90DBD62BE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D6460C-B975-4B31-B0D6-6C4A8735C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F9DFD6-A6D2-4820-8B38-569A7C7C6B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CF914A-44FA-45CA-BB58-84B2E2F3B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91AB5F-22F7-4EE3-98C8-92537DB5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6004BC6-7642-47AC-AF5A-FA6BE375A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564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7F4599-226A-472B-ACC7-55D74EFDB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7206B4-D59C-4E56-9808-7727228C7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EE2F48F-4708-4A47-A962-B40A5A577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128E3C-BA14-45D2-84FE-E6E7B824BA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72E402-EF92-4837-A555-3427805874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C2A51BC-7EAF-4787-BF46-3DEDC08CA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03AD384-1673-4E9B-8753-CD54E0141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B457DB1-EB2F-404D-9BC1-11AB795A3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524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FAE23B-1C48-4E68-876C-1E987CF8B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9BB7AE-DE47-4593-93A2-56BB6BB15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53EC27-D87C-4AAB-A67D-F60C5CE21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DDDA2B-9A2E-4CC1-8180-96875DC9F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25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B23ADB0-B687-45D9-8FCF-CF8991C7C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E9C844-A3BE-426B-94A1-E67DBF01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326D38-B5AF-448A-BBD1-D3F61EABF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459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27863B-98CD-40A0-B796-5ADD3DC9D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B6040C-3371-4585-A6E1-FB72D5F38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056A88-2305-4750-954C-E8EA9EA8D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0A116-079E-4CE1-A55E-FCD4D0444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59474A-C252-413D-B9B2-7EAFA14B4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27A3E1-99A4-4B92-BD3A-22873A271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941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EF6AC-D9DE-4511-AEB2-374F08367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FAF6D8C-4706-422C-8EAB-FA69BECC61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4EF2A3-2913-4E21-95B5-90F807507E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A7151D-B300-401F-BAAA-452242B88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348E62-B390-4FF6-BC24-6E76AB81E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AFF96B-6A53-47B1-9C37-8B02EDC68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777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A34EF21-5949-46BE-98B6-3A74697B2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C73211-7E62-4098-92A2-1C84AA8A5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C72381-70FB-440B-939F-87B90552B8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DB4F8-99A7-4549-B91A-A2EA9A1D0184}" type="datetimeFigureOut">
              <a:rPr lang="zh-CN" altLang="en-US" smtClean="0"/>
              <a:t>2020/12/13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EBC076-CC83-47B7-8663-91A6C9D3D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6D899E-CEC3-4A4A-AA12-F5221E83FE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90BB0-36BC-4B0E-AC51-1CFCA3903E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424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5">
            <a:extLst>
              <a:ext uri="{FF2B5EF4-FFF2-40B4-BE49-F238E27FC236}">
                <a16:creationId xmlns:a16="http://schemas.microsoft.com/office/drawing/2014/main" id="{E8DC6FCD-811B-436E-9FEE-FC957486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图片 10" descr="电脑萤幕画面&#10;&#10;描述已自动生成">
            <a:extLst>
              <a:ext uri="{FF2B5EF4-FFF2-40B4-BE49-F238E27FC236}">
                <a16:creationId xmlns:a16="http://schemas.microsoft.com/office/drawing/2014/main" id="{218F2468-FA1D-4EE4-9A1C-C38E1A4B6E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48"/>
          <a:stretch/>
        </p:blipFill>
        <p:spPr>
          <a:xfrm>
            <a:off x="6013744" y="3339143"/>
            <a:ext cx="5804105" cy="3167426"/>
          </a:xfrm>
          <a:prstGeom prst="rect">
            <a:avLst/>
          </a:prstGeom>
        </p:spPr>
      </p:pic>
      <p:pic>
        <p:nvPicPr>
          <p:cNvPr id="9" name="图片 8" descr="电脑萤幕画面&#10;&#10;描述已自动生成">
            <a:extLst>
              <a:ext uri="{FF2B5EF4-FFF2-40B4-BE49-F238E27FC236}">
                <a16:creationId xmlns:a16="http://schemas.microsoft.com/office/drawing/2014/main" id="{FD77B81C-33D2-4718-A9AD-8FEA7D0147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4"/>
          <a:stretch/>
        </p:blipFill>
        <p:spPr>
          <a:xfrm>
            <a:off x="204960" y="3339143"/>
            <a:ext cx="5797883" cy="3167426"/>
          </a:xfrm>
          <a:prstGeom prst="rect">
            <a:avLst/>
          </a:prstGeom>
        </p:spPr>
      </p:pic>
      <p:pic>
        <p:nvPicPr>
          <p:cNvPr id="5" name="图片 4" descr="电脑萤幕画面&#10;&#10;描述已自动生成">
            <a:extLst>
              <a:ext uri="{FF2B5EF4-FFF2-40B4-BE49-F238E27FC236}">
                <a16:creationId xmlns:a16="http://schemas.microsoft.com/office/drawing/2014/main" id="{E5BD97FE-BDCC-4640-B203-10F92E810B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6" r="-2" b="8176"/>
          <a:stretch/>
        </p:blipFill>
        <p:spPr>
          <a:xfrm>
            <a:off x="198739" y="549195"/>
            <a:ext cx="5804105" cy="2789948"/>
          </a:xfrm>
          <a:prstGeom prst="rect">
            <a:avLst/>
          </a:prstGeom>
        </p:spPr>
      </p:pic>
      <p:pic>
        <p:nvPicPr>
          <p:cNvPr id="7" name="图片 6" descr="电脑萤幕画面&#10;&#10;描述已自动生成">
            <a:extLst>
              <a:ext uri="{FF2B5EF4-FFF2-40B4-BE49-F238E27FC236}">
                <a16:creationId xmlns:a16="http://schemas.microsoft.com/office/drawing/2014/main" id="{4B9CB619-D829-43E9-9044-4F4FD635EB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65" r="2" b="1626"/>
          <a:stretch/>
        </p:blipFill>
        <p:spPr>
          <a:xfrm>
            <a:off x="6002843" y="549195"/>
            <a:ext cx="5797883" cy="278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706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电脑萤幕画面&#10;&#10;描述已自动生成">
            <a:extLst>
              <a:ext uri="{FF2B5EF4-FFF2-40B4-BE49-F238E27FC236}">
                <a16:creationId xmlns:a16="http://schemas.microsoft.com/office/drawing/2014/main" id="{712BBE95-DD5A-4074-B346-CB28AEC6B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2000250"/>
            <a:ext cx="5291666" cy="2857500"/>
          </a:xfrm>
          <a:prstGeom prst="rect">
            <a:avLst/>
          </a:prstGeom>
        </p:spPr>
      </p:pic>
      <p:pic>
        <p:nvPicPr>
          <p:cNvPr id="7" name="图片 6" descr="电脑萤幕画面&#10;&#10;描述已自动生成">
            <a:extLst>
              <a:ext uri="{FF2B5EF4-FFF2-40B4-BE49-F238E27FC236}">
                <a16:creationId xmlns:a16="http://schemas.microsoft.com/office/drawing/2014/main" id="{7CA55B4B-7B55-480A-900D-59B8A8500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133" y="2000250"/>
            <a:ext cx="5291667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866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Zhangli WANG (20028336)</dc:creator>
  <cp:lastModifiedBy>Zhangli WANG (20028336)</cp:lastModifiedBy>
  <cp:revision>2</cp:revision>
  <dcterms:created xsi:type="dcterms:W3CDTF">2020-12-13T08:11:23Z</dcterms:created>
  <dcterms:modified xsi:type="dcterms:W3CDTF">2020-12-13T12:06:49Z</dcterms:modified>
</cp:coreProperties>
</file>

<file path=docProps/thumbnail.jpeg>
</file>